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>
      <a:defRPr lang="de-D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E76"/>
    <a:srgbClr val="FED65A"/>
    <a:srgbClr val="2BA1D7"/>
    <a:srgbClr val="CB3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894" y="-90"/>
      </p:cViewPr>
      <p:guideLst>
        <p:guide orient="horz" pos="13483"/>
        <p:guide pos="9537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DCBFC-2117-4500-8C00-3A6B2B641F9A}" type="datetimeFigureOut">
              <a:rPr lang="de-AT" smtClean="0"/>
              <a:t>08.07.2014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90DE2-2B5D-46C8-B837-20F8F880CEB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234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0DE2-2B5D-46C8-B837-20F8F880CEBE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204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996" y="24258163"/>
            <a:ext cx="21195983" cy="10939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7E36-C8BF-4492-B7C4-1CD75D750CAB}" type="datetime1">
              <a:rPr lang="de-AT" smtClean="0"/>
              <a:t>08.07.2014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1080-9103-4038-8142-48D22B67B8E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276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9EAC-DEC4-4A77-BE8D-76A2A3CD06EE}" type="datetime1">
              <a:rPr lang="de-AT" smtClean="0"/>
              <a:t>08.07.2014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1080-9103-4038-8142-48D22B67B8E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298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8294-D253-4C32-A5F5-2198AEEFBC88}" type="datetime1">
              <a:rPr lang="de-AT" smtClean="0"/>
              <a:t>08.07.2014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1080-9103-4038-8142-48D22B67B8E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156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2BEA-5AB0-41ED-8C21-EF4BD700CFE8}" type="datetime1">
              <a:rPr lang="de-AT" smtClean="0"/>
              <a:t>08.07.2014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1080-9103-4038-8142-48D22B67B8E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974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910" y="27508445"/>
            <a:ext cx="25737979" cy="8502248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910" y="18144083"/>
            <a:ext cx="25737979" cy="9364361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6A90-356C-4629-BA6C-7B8ED7BD5211}" type="datetime1">
              <a:rPr lang="de-AT" smtClean="0"/>
              <a:t>08.07.2014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1080-9103-4038-8142-48D22B67B8E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031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392321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0EED-FA49-4CA0-B0BF-F53215A07EDD}" type="datetime1">
              <a:rPr lang="de-AT" smtClean="0"/>
              <a:t>08.07.2014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1080-9103-4038-8142-48D22B67B8E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08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3999" y="13575851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808" y="13575851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F5EF-A614-4064-9A62-122BC3D44D86}" type="datetime1">
              <a:rPr lang="de-AT" smtClean="0"/>
              <a:t>08.07.2014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1080-9103-4038-8142-48D22B67B8E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014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0104-147B-42CA-8306-926F82653179}" type="datetime1">
              <a:rPr lang="de-AT" smtClean="0"/>
              <a:t>08.07.2014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1080-9103-4038-8142-48D22B67B8E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928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79E2-A682-4664-9DF0-7FC2D9C4205F}" type="datetime1">
              <a:rPr lang="de-AT" smtClean="0"/>
              <a:t>08.07.2014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1080-9103-4038-8142-48D22B67B8E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742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8630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000" y="8958083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4662-2B92-4AAF-A144-B55DE33E4795}" type="datetime1">
              <a:rPr lang="de-AT" smtClean="0"/>
              <a:t>08.07.2014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1080-9103-4038-8142-48D22B67B8E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531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088" y="29965967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088" y="3825022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088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28BB-65B6-4EFB-9325-86C2778A2F38}" type="datetime1">
              <a:rPr lang="de-AT" smtClean="0"/>
              <a:t>08.07.2014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1080-9103-4038-8142-48D22B67B8E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775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13999" y="1714327"/>
            <a:ext cx="27251978" cy="7134755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13998" y="39677164"/>
            <a:ext cx="7065328" cy="2279157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9A223-7DD7-46E4-B2FF-C6A825D090E1}" type="datetime1">
              <a:rPr lang="de-AT" smtClean="0"/>
              <a:t>08.07.2014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7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7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71080-9103-4038-8142-48D22B67B8E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293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80000" y="6786639"/>
            <a:ext cx="26280000" cy="3312367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rgbClr val="2BA1D7"/>
            </a:solidFill>
            <a:prstDash val="lgDash"/>
            <a:beve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de-DE" sz="9600" dirty="0"/>
              <a:t>[</a:t>
            </a:r>
            <a:r>
              <a:rPr lang="de-AT" sz="9600" dirty="0"/>
              <a:t>ID 1279</a:t>
            </a:r>
            <a:r>
              <a:rPr lang="de-DE" sz="9600" dirty="0" smtClean="0"/>
              <a:t>]    </a:t>
            </a:r>
            <a:r>
              <a:rPr lang="de-AT" sz="9600" dirty="0" smtClean="0"/>
              <a:t>MIT KOMPETENZORIENTIERTEM</a:t>
            </a:r>
            <a:r>
              <a:rPr lang="de-AT" sz="9600" dirty="0"/>
              <a:t/>
            </a:r>
            <a:br>
              <a:rPr lang="de-AT" sz="9600" dirty="0"/>
            </a:br>
            <a:r>
              <a:rPr lang="de-AT" sz="9600" dirty="0" smtClean="0"/>
              <a:t>M-UNTERRICHT  ZUR  ZENTRALMATURA</a:t>
            </a:r>
            <a:endParaRPr lang="de-AT" sz="7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80000" y="14174913"/>
            <a:ext cx="26280000" cy="26858984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  <a:prstDash val="lgDash"/>
          </a:ln>
        </p:spPr>
        <p:txBody>
          <a:bodyPr>
            <a:normAutofit/>
          </a:bodyPr>
          <a:lstStyle/>
          <a:p>
            <a:pPr algn="l"/>
            <a:endParaRPr lang="de-AT" sz="3600" dirty="0">
              <a:solidFill>
                <a:schemeClr val="tx1"/>
              </a:solidFill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1980000" y="10963101"/>
            <a:ext cx="26280000" cy="2160241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2BA1D7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17643" tIns="208822" rIns="417643" bIns="208822" rtlCol="0">
            <a:normAutofit lnSpcReduction="10000"/>
          </a:bodyPr>
          <a:lstStyle>
            <a:lvl1pPr marL="0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88215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76431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64646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352861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441076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529292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17507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705722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4800" b="1" dirty="0" err="1" smtClean="0">
                <a:solidFill>
                  <a:schemeClr val="tx1"/>
                </a:solidFill>
              </a:rPr>
              <a:t>ProjektnehmerInnen</a:t>
            </a:r>
            <a:r>
              <a:rPr lang="de-DE" sz="4800" b="1" dirty="0" smtClean="0">
                <a:solidFill>
                  <a:schemeClr val="tx1"/>
                </a:solidFill>
              </a:rPr>
              <a:t>: Mag. Gabriela Auer/Mag. Edith Palatin</a:t>
            </a:r>
          </a:p>
          <a:p>
            <a:pPr algn="l"/>
            <a:r>
              <a:rPr lang="de-DE" sz="4800" b="1" dirty="0" smtClean="0">
                <a:solidFill>
                  <a:schemeClr val="tx1"/>
                </a:solidFill>
              </a:rPr>
              <a:t>Schule: International Business College </a:t>
            </a:r>
            <a:r>
              <a:rPr lang="de-DE" sz="4800" b="1" dirty="0" err="1" smtClean="0">
                <a:solidFill>
                  <a:schemeClr val="tx1"/>
                </a:solidFill>
              </a:rPr>
              <a:t>Hetzendorf</a:t>
            </a:r>
            <a:r>
              <a:rPr lang="de-DE" sz="4800" b="1" dirty="0" smtClean="0">
                <a:solidFill>
                  <a:schemeClr val="tx1"/>
                </a:solidFill>
              </a:rPr>
              <a:t>, 1120 Wien </a:t>
            </a:r>
            <a:endParaRPr lang="de-AT" sz="4800" b="1" dirty="0">
              <a:solidFill>
                <a:schemeClr val="tx1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36" y="5058446"/>
            <a:ext cx="3267463" cy="3721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227" y="39406262"/>
            <a:ext cx="3788672" cy="32552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uppieren 3"/>
          <p:cNvGrpSpPr/>
          <p:nvPr/>
        </p:nvGrpSpPr>
        <p:grpSpPr>
          <a:xfrm>
            <a:off x="208343" y="-126130"/>
            <a:ext cx="28051657" cy="5544616"/>
            <a:chOff x="208343" y="-126130"/>
            <a:chExt cx="28051657" cy="5544616"/>
          </a:xfrm>
        </p:grpSpPr>
        <p:sp>
          <p:nvSpPr>
            <p:cNvPr id="14" name="Titel 1"/>
            <p:cNvSpPr txBox="1">
              <a:spLocks/>
            </p:cNvSpPr>
            <p:nvPr/>
          </p:nvSpPr>
          <p:spPr>
            <a:xfrm flipV="1">
              <a:off x="1980000" y="0"/>
              <a:ext cx="26280000" cy="3312367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28575" cmpd="dbl">
              <a:noFill/>
              <a:prstDash val="lgDash"/>
              <a:bevel/>
            </a:ln>
            <a:effectLst/>
          </p:spPr>
          <p:txBody>
            <a:bodyPr vert="horz" lIns="417643" tIns="208822" rIns="417643" bIns="208822" rtlCol="0" anchor="ctr">
              <a:normAutofit/>
            </a:bodyPr>
            <a:lstStyle>
              <a:lvl1pPr algn="ctr" defTabSz="4176431" rtl="0" eaLnBrk="1" latinLnBrk="0" hangingPunct="1">
                <a:spcBef>
                  <a:spcPct val="0"/>
                </a:spcBef>
                <a:buNone/>
                <a:defRPr sz="201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de-AT" sz="7200" b="1" dirty="0"/>
            </a:p>
          </p:txBody>
        </p:sp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8328" y="0"/>
              <a:ext cx="10825959" cy="54184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43" y="-126130"/>
              <a:ext cx="3547879" cy="3547879"/>
            </a:xfrm>
            <a:prstGeom prst="rect">
              <a:avLst/>
            </a:prstGeom>
          </p:spPr>
        </p:pic>
      </p:grpSp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222" y="14059446"/>
            <a:ext cx="22256973" cy="2697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Untertitel 1"/>
          <p:cNvSpPr txBox="1">
            <a:spLocks/>
          </p:cNvSpPr>
          <p:nvPr/>
        </p:nvSpPr>
        <p:spPr>
          <a:xfrm>
            <a:off x="17588259" y="27956990"/>
            <a:ext cx="10671741" cy="9721080"/>
          </a:xfrm>
          <a:prstGeom prst="rect">
            <a:avLst/>
          </a:prstGeom>
          <a:solidFill>
            <a:srgbClr val="FEDE7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417643" tIns="208822" rIns="417643" bIns="108000" rtlCol="0">
            <a:normAutofit fontScale="70000" lnSpcReduction="20000"/>
          </a:bodyPr>
          <a:lstStyle>
            <a:lvl1pPr marL="0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88215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76431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64646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352861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441076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529292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17507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705722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de-AT" altLang="de-DE" sz="63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2">
                    <a:lumMod val="20000"/>
                    <a:lumOff val="80000"/>
                  </a:schemeClr>
                </a:outerShdw>
              </a:effectLst>
            </a:endParaRPr>
          </a:p>
          <a:p>
            <a:pPr algn="r">
              <a:defRPr/>
            </a:pPr>
            <a:r>
              <a:rPr lang="de-AT" altLang="de-DE" sz="8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</a:rPr>
              <a:t>Vernetzungsprojekt</a:t>
            </a:r>
          </a:p>
          <a:p>
            <a:pPr algn="r">
              <a:defRPr/>
            </a:pPr>
            <a:r>
              <a:rPr lang="de-DE" sz="86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VBS </a:t>
            </a:r>
            <a:r>
              <a:rPr lang="de-DE" sz="8600" b="1" dirty="0" err="1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Augarten</a:t>
            </a:r>
            <a:endParaRPr lang="de-DE" sz="8600" b="1" dirty="0" smtClean="0">
              <a:effectLst>
                <a:outerShdw blurRad="50800" dist="50800" dir="5400000" algn="ctr" rotWithShape="0">
                  <a:srgbClr val="FFFF00"/>
                </a:outerShdw>
              </a:effectLst>
            </a:endParaRPr>
          </a:p>
          <a:p>
            <a:pPr algn="r">
              <a:defRPr/>
            </a:pPr>
            <a:r>
              <a:rPr lang="de-DE" sz="86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VBS </a:t>
            </a:r>
            <a:r>
              <a:rPr lang="de-DE" sz="8600" b="1" dirty="0" err="1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Hammerlingplatz</a:t>
            </a:r>
            <a:endParaRPr lang="de-DE" sz="8600" b="1" dirty="0" smtClean="0">
              <a:effectLst>
                <a:outerShdw blurRad="50800" dist="50800" dir="5400000" algn="ctr" rotWithShape="0">
                  <a:srgbClr val="FFFF00"/>
                </a:outerShdw>
              </a:effectLst>
            </a:endParaRPr>
          </a:p>
          <a:p>
            <a:pPr algn="r">
              <a:defRPr/>
            </a:pPr>
            <a:r>
              <a:rPr lang="de-DE" sz="86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VBS Schönborngasse</a:t>
            </a:r>
          </a:p>
          <a:p>
            <a:pPr algn="r">
              <a:defRPr/>
            </a:pPr>
            <a:r>
              <a:rPr lang="de-DE" sz="86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Schulzentrum </a:t>
            </a:r>
            <a:r>
              <a:rPr lang="de-DE" sz="8600" b="1" dirty="0" err="1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Ungargasse</a:t>
            </a:r>
            <a:endParaRPr lang="de-DE" sz="8600" b="1" dirty="0" smtClean="0">
              <a:effectLst>
                <a:outerShdw blurRad="50800" dist="50800" dir="5400000" algn="ctr" rotWithShape="0">
                  <a:srgbClr val="FFFF00"/>
                </a:outerShdw>
              </a:effectLst>
            </a:endParaRPr>
          </a:p>
          <a:p>
            <a:pPr algn="r">
              <a:defRPr/>
            </a:pPr>
            <a:r>
              <a:rPr lang="de-DE" sz="86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BFI Wien</a:t>
            </a:r>
          </a:p>
          <a:p>
            <a:pPr algn="r">
              <a:defRPr/>
            </a:pPr>
            <a:r>
              <a:rPr lang="de-DE" sz="86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International Business College </a:t>
            </a:r>
            <a:r>
              <a:rPr lang="de-DE" sz="8600" b="1" dirty="0" err="1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Hetzendorf</a:t>
            </a:r>
            <a:endParaRPr lang="de-DE" sz="8600" b="1" dirty="0" smtClean="0">
              <a:effectLst>
                <a:outerShdw blurRad="50800" dist="50800" dir="5400000" algn="ctr" rotWithShape="0">
                  <a:srgbClr val="FFFF00"/>
                </a:outerShdw>
              </a:effectLst>
            </a:endParaRPr>
          </a:p>
          <a:p>
            <a:pPr algn="r">
              <a:defRPr/>
            </a:pPr>
            <a:r>
              <a:rPr lang="de-DE" sz="86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BIFIE</a:t>
            </a:r>
          </a:p>
        </p:txBody>
      </p:sp>
      <p:sp>
        <p:nvSpPr>
          <p:cNvPr id="20" name="Untertitel 1"/>
          <p:cNvSpPr txBox="1">
            <a:spLocks/>
          </p:cNvSpPr>
          <p:nvPr/>
        </p:nvSpPr>
        <p:spPr>
          <a:xfrm>
            <a:off x="5945999" y="15790044"/>
            <a:ext cx="19304317" cy="1944216"/>
          </a:xfrm>
          <a:prstGeom prst="rect">
            <a:avLst/>
          </a:prstGeom>
          <a:solidFill>
            <a:srgbClr val="FEDE7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417643" tIns="208822" rIns="417643" bIns="208822" rtlCol="0">
            <a:normAutofit/>
          </a:bodyPr>
          <a:lstStyle>
            <a:lvl1pPr marL="0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88215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76431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64646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352861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441076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529292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17507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705722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altLang="de-DE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</a:rPr>
              <a:t>von Schüler/-innen für Schüler/-innen</a:t>
            </a:r>
          </a:p>
          <a:p>
            <a:pPr algn="r">
              <a:defRPr/>
            </a:pPr>
            <a:endParaRPr lang="de-DE" sz="9600" b="1" dirty="0"/>
          </a:p>
        </p:txBody>
      </p:sp>
      <p:sp>
        <p:nvSpPr>
          <p:cNvPr id="21" name="Untertitel 1"/>
          <p:cNvSpPr txBox="1">
            <a:spLocks/>
          </p:cNvSpPr>
          <p:nvPr/>
        </p:nvSpPr>
        <p:spPr>
          <a:xfrm>
            <a:off x="4122763" y="36834072"/>
            <a:ext cx="9387167" cy="1687996"/>
          </a:xfrm>
          <a:prstGeom prst="rect">
            <a:avLst/>
          </a:prstGeom>
          <a:solidFill>
            <a:srgbClr val="FEDE7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417643" tIns="324000" rIns="417643" bIns="208822" rtlCol="0">
            <a:normAutofit/>
          </a:bodyPr>
          <a:lstStyle>
            <a:lvl1pPr marL="0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88215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76431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64646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352861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441076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529292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17507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705722" indent="0" algn="ctr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altLang="de-DE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</a:rPr>
              <a:t>Erfolgreiche </a:t>
            </a:r>
            <a:r>
              <a:rPr lang="de-AT" altLang="de-DE" sz="6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</a:rPr>
              <a:t>Zentralmatura</a:t>
            </a:r>
            <a:endParaRPr lang="de-AT" altLang="de-DE" sz="60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2">
                    <a:lumMod val="20000"/>
                    <a:lumOff val="80000"/>
                  </a:schemeClr>
                </a:outerShdw>
              </a:effectLst>
            </a:endParaRPr>
          </a:p>
          <a:p>
            <a:pPr>
              <a:defRPr/>
            </a:pPr>
            <a:endParaRPr lang="de-DE" sz="9600" b="1" dirty="0"/>
          </a:p>
        </p:txBody>
      </p:sp>
    </p:spTree>
    <p:extLst>
      <p:ext uri="{BB962C8B-B14F-4D97-AF65-F5344CB8AC3E}">
        <p14:creationId xmlns:p14="http://schemas.microsoft.com/office/powerpoint/2010/main" val="20324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ST-Tag 2014_Po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IMST-Tag 2014_Postervorlage</Template>
  <TotalTime>0</TotalTime>
  <Words>51</Words>
  <Application>Microsoft Office PowerPoint</Application>
  <PresentationFormat>Benutzerdefiniert</PresentationFormat>
  <Paragraphs>15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IMST-Tag 2014_Postervorlage</vt:lpstr>
      <vt:lpstr>[ID 1279]    MIT KOMPETENZORIENTIERTEM M-UNTERRICHT  ZUR  ZENTRALMATURA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[ProjektID] PROJEKTTITEL</dc:title>
  <dc:creator>Windows-Benutzer</dc:creator>
  <cp:lastModifiedBy>Gabriela Auer</cp:lastModifiedBy>
  <cp:revision>24</cp:revision>
  <dcterms:created xsi:type="dcterms:W3CDTF">2014-01-09T10:13:56Z</dcterms:created>
  <dcterms:modified xsi:type="dcterms:W3CDTF">2014-07-08T20:12:06Z</dcterms:modified>
</cp:coreProperties>
</file>